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  <p:sldMasterId id="2147483692" r:id="rId5"/>
    <p:sldMasterId id="2147483705" r:id="rId6"/>
  </p:sldMasterIdLst>
  <p:notesMasterIdLst>
    <p:notesMasterId r:id="rId89"/>
  </p:notesMasterIdLst>
  <p:sldIdLst>
    <p:sldId id="256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273" r:id="rId27"/>
    <p:sldId id="274" r:id="rId28"/>
    <p:sldId id="275" r:id="rId29"/>
    <p:sldId id="277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97" r:id="rId52"/>
    <p:sldId id="291" r:id="rId53"/>
    <p:sldId id="292" r:id="rId54"/>
    <p:sldId id="298" r:id="rId55"/>
    <p:sldId id="293" r:id="rId56"/>
    <p:sldId id="294" r:id="rId57"/>
    <p:sldId id="295" r:id="rId58"/>
    <p:sldId id="296" r:id="rId59"/>
    <p:sldId id="299" r:id="rId60"/>
    <p:sldId id="355" r:id="rId61"/>
    <p:sldId id="302" r:id="rId62"/>
    <p:sldId id="303" r:id="rId63"/>
    <p:sldId id="356" r:id="rId64"/>
    <p:sldId id="304" r:id="rId65"/>
    <p:sldId id="305" r:id="rId66"/>
    <p:sldId id="306" r:id="rId67"/>
    <p:sldId id="307" r:id="rId68"/>
    <p:sldId id="310" r:id="rId69"/>
    <p:sldId id="311" r:id="rId70"/>
    <p:sldId id="312" r:id="rId71"/>
    <p:sldId id="313" r:id="rId72"/>
    <p:sldId id="314" r:id="rId73"/>
    <p:sldId id="315" r:id="rId74"/>
    <p:sldId id="300" r:id="rId75"/>
    <p:sldId id="301" r:id="rId76"/>
    <p:sldId id="357" r:id="rId77"/>
    <p:sldId id="358" r:id="rId78"/>
    <p:sldId id="359" r:id="rId79"/>
    <p:sldId id="360" r:id="rId80"/>
    <p:sldId id="320" r:id="rId81"/>
    <p:sldId id="321" r:id="rId82"/>
    <p:sldId id="322" r:id="rId83"/>
    <p:sldId id="323" r:id="rId84"/>
    <p:sldId id="318" r:id="rId85"/>
    <p:sldId id="361" r:id="rId86"/>
    <p:sldId id="362" r:id="rId87"/>
    <p:sldId id="363" r:id="rId8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4BB2F-1320-4CC6-8879-601D119CC316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23447-015F-4074-971B-38C5CF30C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51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0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64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11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6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11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82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09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88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86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6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7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69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52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40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55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16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5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03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453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919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水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天空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" name="水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水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1800" cap="all" baseline="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1395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5pPr latinLnBrk="0">
              <a:defRPr lang="zh-TW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11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 latinLnBrk="0">
              <a:defRPr lang="zh-TW" sz="60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5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75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854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6742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76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200" b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9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808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610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 latinLnBrk="0">
              <a:lnSpc>
                <a:spcPct val="100000"/>
              </a:lnSpc>
              <a:spcBef>
                <a:spcPts val="800"/>
              </a:spcBef>
              <a:buNone/>
              <a:defRPr lang="zh-TW" sz="14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141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41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250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01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0384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3227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659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0566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812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4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0523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894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6577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88707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859612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00326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564077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3544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04551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03131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0371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444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30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defTabSz="457200"/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38189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2788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91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381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90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109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49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470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08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1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100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70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397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16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2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10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42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46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BD3A-14BA-4995-8107-5407B6C2AAC8}" type="datetimeFigureOut">
              <a:rPr lang="zh-TW" altLang="en-US" smtClean="0"/>
              <a:t>2017/4/27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7C2DB-5AD5-4D83-AD2A-9FAB3F800A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18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天空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水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水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水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altLang="zh-TW">
                <a:solidFill>
                  <a:prstClr val="black"/>
                </a:solidFill>
              </a:rPr>
              <a:pPr/>
              <a:t>4/27/2017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altLang="zh-TW">
                <a:solidFill>
                  <a:prstClr val="black"/>
                </a:solidFill>
              </a:rPr>
              <a:pPr/>
              <a:t>‹#›</a:t>
            </a:fld>
            <a:endParaRPr altLang="en-US">
              <a:solidFill>
                <a:prstClr val="black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047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800" kern="1200">
          <a:solidFill>
            <a:schemeClr val="accent2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lang="zh-TW" sz="20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lang="zh-TW" sz="18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6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lang="zh-TW"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4/27/2017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3577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按一下以編輯母片文字樣式</a:t>
            </a:r>
          </a:p>
          <a:p>
            <a:pPr lvl="1"/>
            <a:r>
              <a:rPr lang="en-US"/>
              <a:t>第二層</a:t>
            </a:r>
          </a:p>
          <a:p>
            <a:pPr lvl="2"/>
            <a:r>
              <a:rPr lang="en-US"/>
              <a:t>第三層</a:t>
            </a:r>
          </a:p>
          <a:p>
            <a:pPr lvl="3"/>
            <a:r>
              <a:rPr lang="en-US"/>
              <a:t>第四層</a:t>
            </a:r>
          </a:p>
          <a:p>
            <a:pPr lvl="4"/>
            <a:r>
              <a:rPr 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fld id="{EB9DC7F4-5BF6-457F-99BE-03398AF1089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 defTabSz="457200"/>
              <a:t>2017/4/27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defTabSz="457200"/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 defTabSz="457200"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788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4/27/2017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6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9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3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6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55779" cy="68655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79" y="1355834"/>
            <a:ext cx="7336221" cy="5502166"/>
          </a:xfrm>
          <a:prstGeom prst="rect">
            <a:avLst/>
          </a:prstGeom>
        </p:spPr>
      </p:pic>
      <p:sp>
        <p:nvSpPr>
          <p:cNvPr id="8" name="雲朵形圖說文字 7"/>
          <p:cNvSpPr/>
          <p:nvPr/>
        </p:nvSpPr>
        <p:spPr>
          <a:xfrm>
            <a:off x="7283668" y="173421"/>
            <a:ext cx="4240925" cy="2096813"/>
          </a:xfrm>
          <a:prstGeom prst="cloudCallout">
            <a:avLst>
              <a:gd name="adj1" fmla="val -16372"/>
              <a:gd name="adj2" fmla="val 10263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>
                <a:solidFill>
                  <a:schemeClr val="tx1"/>
                </a:solidFill>
              </a:rPr>
              <a:t>I have no idea!</a:t>
            </a:r>
            <a:endParaRPr lang="zh-TW" alt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0"/>
            <a:ext cx="994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517635" y="644180"/>
            <a:ext cx="1497724" cy="945931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4030718" y="709448"/>
            <a:ext cx="2117834" cy="945931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82407" y="628415"/>
            <a:ext cx="195492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嗯</a:t>
            </a:r>
            <a:r>
              <a:rPr lang="en-US" altLang="zh-TW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6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3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-1" y="0"/>
            <a:ext cx="992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-126124"/>
            <a:ext cx="9855554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2501463" y="1489841"/>
            <a:ext cx="4529958" cy="1813035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382407" y="628415"/>
            <a:ext cx="195492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砰</a:t>
            </a:r>
            <a:r>
              <a:rPr lang="en-US" altLang="zh-TW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en-US" altLang="zh-TW" sz="6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6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96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-808" t="862" r="808" b="6789"/>
          <a:stretch/>
        </p:blipFill>
        <p:spPr>
          <a:xfrm>
            <a:off x="-168165" y="0"/>
            <a:ext cx="9942786" cy="68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1078948"/>
            <a:ext cx="7056503" cy="48646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r="27387" b="7435"/>
          <a:stretch/>
        </p:blipFill>
        <p:spPr>
          <a:xfrm>
            <a:off x="7056503" y="1078948"/>
            <a:ext cx="5088181" cy="4864652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8749861" y="3704897"/>
            <a:ext cx="2159876" cy="1272571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600593" y="5168884"/>
            <a:ext cx="195492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6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哎</a:t>
            </a:r>
            <a:r>
              <a:rPr lang="zh-TW" altLang="en-US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呦</a:t>
            </a:r>
            <a:r>
              <a:rPr lang="en-US" altLang="zh-TW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6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40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435"/>
          <a:stretch/>
        </p:blipFill>
        <p:spPr>
          <a:xfrm>
            <a:off x="-1" y="0"/>
            <a:ext cx="9884979" cy="686249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778564" y="3034906"/>
            <a:ext cx="541343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輪到你當鬼了</a:t>
            </a:r>
            <a:endParaRPr lang="zh-TW" altLang="en-US" sz="6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11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435"/>
          <a:stretch/>
        </p:blipFill>
        <p:spPr>
          <a:xfrm>
            <a:off x="0" y="0"/>
            <a:ext cx="987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7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806152" cy="679192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186855" y="4793582"/>
            <a:ext cx="5249918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Snore</a:t>
            </a:r>
            <a:r>
              <a:rPr lang="zh-TW" altLang="en-US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打呼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-1" y="0"/>
            <a:ext cx="9924715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7883"/>
            <a:ext cx="5143500" cy="108585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923283" y="2136338"/>
            <a:ext cx="3268717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Paper! Scissors!</a:t>
            </a:r>
          </a:p>
          <a:p>
            <a:pPr defTabSz="457200"/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Stone!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12833" y="99665"/>
            <a:ext cx="4114800" cy="162133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6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536323" y="153945"/>
            <a:ext cx="677917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Wake up!</a:t>
            </a:r>
            <a:endParaRPr lang="zh-TW" alt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59" y="2480112"/>
            <a:ext cx="5689380" cy="431844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20" y="2480112"/>
            <a:ext cx="6532179" cy="435043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174384" y="1521816"/>
            <a:ext cx="901787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Rise and shine!</a:t>
            </a:r>
            <a:endParaRPr lang="zh-TW" altLang="en-US"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432703" y="1539410"/>
            <a:ext cx="374168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Get up!</a:t>
            </a:r>
            <a:endParaRPr lang="zh-TW" altLang="en-US"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26125" y="520666"/>
            <a:ext cx="4114800" cy="162133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60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Daily Talk</a:t>
            </a:r>
            <a:endParaRPr lang="zh-TW" altLang="en-US" sz="60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18842" y="675767"/>
            <a:ext cx="346841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Wait!</a:t>
            </a:r>
            <a:endParaRPr lang="zh-TW" alt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2124"/>
            <a:ext cx="6172035" cy="47109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01" y="2412124"/>
            <a:ext cx="6281200" cy="47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0540" t="11462" r="3071" b="7598"/>
          <a:stretch/>
        </p:blipFill>
        <p:spPr>
          <a:xfrm>
            <a:off x="0" y="0"/>
            <a:ext cx="5565228" cy="69032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27" y="1041780"/>
            <a:ext cx="8494321" cy="477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-191283" y="116594"/>
            <a:ext cx="12198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96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Phonics Time   </a:t>
            </a:r>
            <a:r>
              <a:rPr lang="en-US" altLang="zh-TW" sz="9600" dirty="0" err="1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p50~51</a:t>
            </a:r>
            <a:endParaRPr lang="zh-TW" altLang="en-US" sz="96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5" y="2873666"/>
            <a:ext cx="5573688" cy="35744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63" y="1962150"/>
            <a:ext cx="60007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o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5"/>
          <a:stretch/>
        </p:blipFill>
        <p:spPr>
          <a:xfrm>
            <a:off x="6770509" y="3429000"/>
            <a:ext cx="5180181" cy="3429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8"/>
          <a:stretch/>
        </p:blipFill>
        <p:spPr>
          <a:xfrm>
            <a:off x="1798225" y="3296379"/>
            <a:ext cx="2673536" cy="37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569405" y="1803733"/>
            <a:ext cx="3513863" cy="32669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5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endParaRPr lang="zh-TW" altLang="en-US" sz="2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0" b="3972"/>
          <a:stretch/>
        </p:blipFill>
        <p:spPr>
          <a:xfrm>
            <a:off x="5265682" y="267031"/>
            <a:ext cx="4650829" cy="63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453"/>
            <a:ext cx="6110988" cy="34357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47" y="3478102"/>
            <a:ext cx="6014053" cy="33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05" y="3340873"/>
            <a:ext cx="4273568" cy="351712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28" y="3413028"/>
            <a:ext cx="3571096" cy="357109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98" y="2435115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334769" y="1865207"/>
            <a:ext cx="4772599" cy="289689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o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9"/>
          <a:stretch/>
        </p:blipFill>
        <p:spPr>
          <a:xfrm>
            <a:off x="5577751" y="1117238"/>
            <a:ext cx="6614249" cy="41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869324" y="5534561"/>
            <a:ext cx="8513379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Dino is counting.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8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o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" y="3355496"/>
            <a:ext cx="5929895" cy="333260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48" y="3113677"/>
            <a:ext cx="3816241" cy="38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o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272"/>
            <a:ext cx="6693584" cy="34137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83" y="3401032"/>
            <a:ext cx="6449565" cy="345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o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9" y="3320448"/>
            <a:ext cx="6294577" cy="35375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45" y="3320448"/>
            <a:ext cx="5476086" cy="35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r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o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98" y="3629607"/>
            <a:ext cx="4035491" cy="32283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45" y="3382993"/>
            <a:ext cx="3427029" cy="347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4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99090" y="411043"/>
            <a:ext cx="101284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 can h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p.</a:t>
            </a:r>
            <a:endParaRPr lang="en-US" altLang="zh-TW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Bell cann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en-US" altLang="zh-TW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 h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ps to a r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altLang="zh-TW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 smells it with his n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1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822311" y="3469036"/>
            <a:ext cx="4632557" cy="305923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7" y="3626691"/>
            <a:ext cx="5431302" cy="2520280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69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>
          <a:xfrm>
            <a:off x="4548688" y="978085"/>
            <a:ext cx="7447587" cy="4918218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569405" y="1803733"/>
            <a:ext cx="3513863" cy="32669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2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93" y="3429000"/>
            <a:ext cx="3429000" cy="3429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789040"/>
            <a:ext cx="432048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64" y="3501008"/>
            <a:ext cx="4128459" cy="30963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717032"/>
            <a:ext cx="45107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54" y="1865207"/>
            <a:ext cx="6784553" cy="3148227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334769" y="1865207"/>
            <a:ext cx="4772599" cy="289689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09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0"/>
            <a:ext cx="994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72" y="3573016"/>
            <a:ext cx="4147243" cy="30689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026" y="3789040"/>
            <a:ext cx="475297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1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3505396"/>
            <a:ext cx="3351203" cy="33512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05" y="3789041"/>
            <a:ext cx="47625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b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789040"/>
            <a:ext cx="4743450" cy="2592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4005064"/>
            <a:ext cx="3834702" cy="21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330645" y="39985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326427" y="399549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301666" y="893303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83" y="3501009"/>
            <a:ext cx="4027909" cy="300879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818" y="3717033"/>
            <a:ext cx="4391612" cy="26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35560" y="836712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This is a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 is a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like the c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I h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the h</a:t>
            </a:r>
            <a:r>
              <a:rPr lang="en-US" altLang="zh-TW" sz="8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215540" y="4128502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 b="10482"/>
          <a:stretch/>
        </p:blipFill>
        <p:spPr>
          <a:xfrm>
            <a:off x="1638226" y="1"/>
            <a:ext cx="10985089" cy="3550796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 flipV="1">
            <a:off x="0" y="3550796"/>
            <a:ext cx="12192000" cy="1225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1" y="4377404"/>
            <a:ext cx="3689131" cy="1786914"/>
          </a:xfrm>
          <a:prstGeom prst="rect">
            <a:avLst/>
          </a:prstGeom>
        </p:spPr>
      </p:pic>
      <p:sp>
        <p:nvSpPr>
          <p:cNvPr id="7" name="矩形: 圓角 8"/>
          <p:cNvSpPr/>
          <p:nvPr/>
        </p:nvSpPr>
        <p:spPr>
          <a:xfrm>
            <a:off x="215540" y="480076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8"/>
          <p:cNvSpPr/>
          <p:nvPr/>
        </p:nvSpPr>
        <p:spPr>
          <a:xfrm>
            <a:off x="569405" y="1803733"/>
            <a:ext cx="3513863" cy="32669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2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6" t="18989" r="36265" b="19074"/>
          <a:stretch/>
        </p:blipFill>
        <p:spPr>
          <a:xfrm>
            <a:off x="5123792" y="220718"/>
            <a:ext cx="5849007" cy="657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3492"/>
            <a:ext cx="5575211" cy="34845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23" y="3499616"/>
            <a:ext cx="6175077" cy="34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n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4" y="3867150"/>
            <a:ext cx="4762500" cy="2990850"/>
          </a:xfrm>
          <a:prstGeom prst="rect">
            <a:avLst/>
          </a:prstGeom>
        </p:spPr>
      </p:pic>
      <p:sp>
        <p:nvSpPr>
          <p:cNvPr id="4" name="向下箭號 3"/>
          <p:cNvSpPr/>
          <p:nvPr/>
        </p:nvSpPr>
        <p:spPr>
          <a:xfrm rot="4585207">
            <a:off x="4361054" y="3411795"/>
            <a:ext cx="1021618" cy="11193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55" y="3467428"/>
            <a:ext cx="6027684" cy="3390572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 rot="3163012">
            <a:off x="10505013" y="4377801"/>
            <a:ext cx="1021618" cy="156233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334769" y="1865207"/>
            <a:ext cx="4772599" cy="2896899"/>
            <a:chOff x="4644008" y="1021298"/>
            <a:chExt cx="4261217" cy="1731169"/>
          </a:xfrm>
        </p:grpSpPr>
        <p:sp>
          <p:nvSpPr>
            <p:cNvPr id="6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8" name="直線接點 7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74" y="1865207"/>
            <a:ext cx="6651026" cy="32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435"/>
          <a:stretch/>
        </p:blipFill>
        <p:spPr>
          <a:xfrm>
            <a:off x="0" y="0"/>
            <a:ext cx="9878500" cy="6858000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4083269" y="4067504"/>
            <a:ext cx="2096814" cy="13716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943599" y="5263479"/>
            <a:ext cx="1954925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66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還沒</a:t>
            </a:r>
            <a:endParaRPr lang="zh-TW" altLang="en-US" sz="6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13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9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2" y="3472847"/>
            <a:ext cx="6549588" cy="32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528840" y="414783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v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3472991" y="908540"/>
            <a:ext cx="5715308" cy="1761034"/>
            <a:chOff x="2777666" y="893303"/>
            <a:chExt cx="5715308" cy="1761034"/>
          </a:xfrm>
        </p:grpSpPr>
        <p:sp>
          <p:nvSpPr>
            <p:cNvPr id="9" name="矩形: 圓角 8"/>
            <p:cNvSpPr/>
            <p:nvPr/>
          </p:nvSpPr>
          <p:spPr>
            <a:xfrm>
              <a:off x="2777666" y="893303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15" y="3480237"/>
            <a:ext cx="5802584" cy="34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7483798" y="84236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1170508" y="84236"/>
            <a:ext cx="4017887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Chin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5507422" y="648154"/>
            <a:ext cx="5556363" cy="1767590"/>
            <a:chOff x="2936611" y="886747"/>
            <a:chExt cx="5556363" cy="1767590"/>
          </a:xfrm>
        </p:grpSpPr>
        <p:sp>
          <p:nvSpPr>
            <p:cNvPr id="9" name="矩形: 圓角 8"/>
            <p:cNvSpPr/>
            <p:nvPr/>
          </p:nvSpPr>
          <p:spPr>
            <a:xfrm>
              <a:off x="2936611" y="886747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矩形: 圓角 8"/>
            <p:cNvSpPr/>
            <p:nvPr/>
          </p:nvSpPr>
          <p:spPr>
            <a:xfrm>
              <a:off x="6835624" y="92316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11" y="3421117"/>
            <a:ext cx="4582511" cy="343688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97" y="3421116"/>
            <a:ext cx="5156965" cy="314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7930" y="0"/>
            <a:ext cx="11964069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 is P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has a p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She is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has a n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</a:p>
          <a:p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P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can speak Chin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of p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 and n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t. </a:t>
            </a:r>
          </a:p>
          <a:p>
            <a:r>
              <a:rPr lang="en-US" altLang="zh-TW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2309914" y="1305078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33159" y="1305078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直線接點 3"/>
          <p:cNvCxnSpPr/>
          <p:nvPr/>
        </p:nvCxnSpPr>
        <p:spPr>
          <a:xfrm>
            <a:off x="6168009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8638" r="3448" b="10276"/>
          <a:stretch/>
        </p:blipFill>
        <p:spPr>
          <a:xfrm>
            <a:off x="151560" y="3248870"/>
            <a:ext cx="5876395" cy="32759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/>
          <a:stretch/>
        </p:blipFill>
        <p:spPr>
          <a:xfrm>
            <a:off x="6281008" y="3248870"/>
            <a:ext cx="5813808" cy="327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8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8"/>
          <p:cNvSpPr/>
          <p:nvPr/>
        </p:nvSpPr>
        <p:spPr>
          <a:xfrm>
            <a:off x="1269391" y="2345602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4" t="8638" r="3448" b="10276"/>
          <a:stretch/>
        </p:blipFill>
        <p:spPr>
          <a:xfrm>
            <a:off x="3783723" y="439626"/>
            <a:ext cx="7409794" cy="589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2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72" y="3436883"/>
            <a:ext cx="3636328" cy="342111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8" y="3365937"/>
            <a:ext cx="2738425" cy="356300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0"/>
            <a:ext cx="331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6816080" y="404665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5" name="矩形: 圓角 8"/>
          <p:cNvSpPr/>
          <p:nvPr/>
        </p:nvSpPr>
        <p:spPr>
          <a:xfrm>
            <a:off x="4871864" y="923173"/>
            <a:ext cx="1657350" cy="173116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流程圖: 程序 5"/>
          <p:cNvSpPr/>
          <p:nvPr/>
        </p:nvSpPr>
        <p:spPr>
          <a:xfrm>
            <a:off x="2981388" y="399551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05" y="3436883"/>
            <a:ext cx="3388274" cy="342111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35" y="3359031"/>
            <a:ext cx="3498969" cy="349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3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458938" y="2787037"/>
            <a:ext cx="4261217" cy="1731169"/>
            <a:chOff x="4644008" y="1021298"/>
            <a:chExt cx="4261217" cy="1731169"/>
          </a:xfrm>
        </p:grpSpPr>
        <p:sp>
          <p:nvSpPr>
            <p:cNvPr id="8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6"/>
          <a:stretch/>
        </p:blipFill>
        <p:spPr>
          <a:xfrm>
            <a:off x="4947758" y="616028"/>
            <a:ext cx="6993634" cy="569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7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1661"/>
            <a:ext cx="5975131" cy="336101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30" y="3451660"/>
            <a:ext cx="6019723" cy="336101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" y="-2714"/>
            <a:ext cx="4042232" cy="45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8081"/>
          <a:stretch/>
        </p:blipFill>
        <p:spPr>
          <a:xfrm>
            <a:off x="0" y="0"/>
            <a:ext cx="9947986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517932" y="4273320"/>
            <a:ext cx="4824248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Be quick!</a:t>
            </a:r>
            <a:endParaRPr lang="zh-TW" altLang="en-US" sz="8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5334000" y="323692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3" name="流程圖: 程序 2"/>
          <p:cNvSpPr/>
          <p:nvPr/>
        </p:nvSpPr>
        <p:spPr>
          <a:xfrm>
            <a:off x="1063390" y="323693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154737" y="1047726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502"/>
            <a:ext cx="5334000" cy="35814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23" y="3305502"/>
            <a:ext cx="5585689" cy="35524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35" y="1287516"/>
            <a:ext cx="3034565" cy="20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h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21" y="3239490"/>
            <a:ext cx="7400507" cy="36185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3527"/>
            <a:ext cx="6378067" cy="358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8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程序 1"/>
          <p:cNvSpPr/>
          <p:nvPr/>
        </p:nvSpPr>
        <p:spPr>
          <a:xfrm>
            <a:off x="6669034" y="335267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" name="流程圖: 程序 2"/>
          <p:cNvSpPr/>
          <p:nvPr/>
        </p:nvSpPr>
        <p:spPr>
          <a:xfrm>
            <a:off x="2567608" y="335268"/>
            <a:ext cx="1603610" cy="2778411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r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524032" y="910782"/>
            <a:ext cx="5812516" cy="1765206"/>
            <a:chOff x="3000032" y="910782"/>
            <a:chExt cx="5812516" cy="1765206"/>
          </a:xfrm>
        </p:grpSpPr>
        <p:sp>
          <p:nvSpPr>
            <p:cNvPr id="5" name="矩形: 圓角 8"/>
            <p:cNvSpPr/>
            <p:nvPr/>
          </p:nvSpPr>
          <p:spPr>
            <a:xfrm>
              <a:off x="3000032" y="944819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i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" name="矩形: 圓角 8"/>
            <p:cNvSpPr/>
            <p:nvPr/>
          </p:nvSpPr>
          <p:spPr>
            <a:xfrm>
              <a:off x="7155198" y="910782"/>
              <a:ext cx="1657350" cy="1731169"/>
            </a:xfrm>
            <a:prstGeom prst="roundRect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5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e</a:t>
              </a:r>
              <a:endParaRPr lang="zh-TW" altLang="en-US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7" y="3371193"/>
            <a:ext cx="4698453" cy="35293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73" y="3371192"/>
            <a:ext cx="5198892" cy="34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9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20248" y="-189186"/>
            <a:ext cx="119640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24" y="1466192"/>
            <a:ext cx="7189076" cy="53918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604" r="9051" b="9716"/>
          <a:stretch/>
        </p:blipFill>
        <p:spPr>
          <a:xfrm>
            <a:off x="0" y="2506716"/>
            <a:ext cx="5003760" cy="33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44412" y="0"/>
            <a:ext cx="8744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33" y="1698091"/>
            <a:ext cx="7759262" cy="51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6162"/>
            <a:ext cx="12565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Let’s h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and 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b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632"/>
            <a:ext cx="7062952" cy="470392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52" y="3143358"/>
            <a:ext cx="5551262" cy="26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27931" y="0"/>
            <a:ext cx="119640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t.</a:t>
            </a:r>
            <a:endParaRPr lang="en-US" altLang="zh-TW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endParaRPr lang="zh-TW" altLang="en-US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7931" y="1962027"/>
            <a:ext cx="8744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w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th a 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矩形 3"/>
          <p:cNvSpPr/>
          <p:nvPr/>
        </p:nvSpPr>
        <p:spPr>
          <a:xfrm>
            <a:off x="227931" y="3716353"/>
            <a:ext cx="12565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Let’s h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and r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b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3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836" t="33683" r="9860" b="17779"/>
          <a:stretch/>
        </p:blipFill>
        <p:spPr>
          <a:xfrm>
            <a:off x="0" y="693683"/>
            <a:ext cx="12112568" cy="54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835" t="14645" r="7436" b="18511"/>
          <a:stretch/>
        </p:blipFill>
        <p:spPr>
          <a:xfrm>
            <a:off x="0" y="0"/>
            <a:ext cx="12192000" cy="6812408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7283669" y="5439103"/>
            <a:ext cx="4666594" cy="12139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9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0"/>
            <a:ext cx="4256690" cy="21086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408219"/>
            <a:ext cx="121341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4400" dirty="0">
                <a:solidFill>
                  <a:srgbClr val="514843"/>
                </a:solidFill>
              </a:rPr>
              <a:t>【</a:t>
            </a:r>
            <a:r>
              <a:rPr lang="zh-TW" altLang="en-US" sz="4400" b="1" dirty="0" smtClean="0">
                <a:solidFill>
                  <a:srgbClr val="1E47F6"/>
                </a:solidFill>
              </a:rPr>
              <a:t>第十四週</a:t>
            </a:r>
            <a:r>
              <a:rPr lang="zh-TW" altLang="en-US" sz="4400" b="1" dirty="0">
                <a:solidFill>
                  <a:srgbClr val="1E47F6"/>
                </a:solidFill>
              </a:rPr>
              <a:t>英語作業</a:t>
            </a:r>
            <a:r>
              <a:rPr lang="en-US" altLang="zh-TW" sz="4400" dirty="0">
                <a:solidFill>
                  <a:srgbClr val="514843"/>
                </a:solidFill>
              </a:rPr>
              <a:t>】</a:t>
            </a:r>
          </a:p>
          <a:p>
            <a:pPr>
              <a:defRPr/>
            </a:pPr>
            <a:r>
              <a:rPr lang="en-US" altLang="zh-TW" sz="4400" b="1" dirty="0" smtClean="0">
                <a:solidFill>
                  <a:srgbClr val="514843"/>
                </a:solidFill>
              </a:rPr>
              <a:t>1.</a:t>
            </a:r>
            <a:r>
              <a:rPr lang="zh-TW" altLang="en-US" sz="4400" b="1" dirty="0" smtClean="0">
                <a:solidFill>
                  <a:srgbClr val="514843"/>
                </a:solidFill>
              </a:rPr>
              <a:t> 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課本</a:t>
            </a:r>
            <a:r>
              <a:rPr lang="en-US" altLang="zh-TW" sz="4400" b="1" dirty="0" err="1" smtClean="0">
                <a:solidFill>
                  <a:srgbClr val="FF0000"/>
                </a:solidFill>
              </a:rPr>
              <a:t>P52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頁</a:t>
            </a:r>
            <a:r>
              <a:rPr lang="zh-TW" altLang="en-US" sz="4400" b="1" dirty="0">
                <a:solidFill>
                  <a:srgbClr val="514843"/>
                </a:solidFill>
              </a:rPr>
              <a:t>內容，請家長協助認證簽名。</a:t>
            </a:r>
          </a:p>
          <a:p>
            <a:pPr>
              <a:defRPr/>
            </a:pPr>
            <a:r>
              <a:rPr lang="en-US" altLang="zh-TW" sz="4400" b="1" dirty="0" smtClean="0">
                <a:solidFill>
                  <a:srgbClr val="514843"/>
                </a:solidFill>
              </a:rPr>
              <a:t>2.</a:t>
            </a:r>
            <a:r>
              <a:rPr lang="zh-TW" altLang="en-US" sz="4400" b="1" dirty="0" smtClean="0">
                <a:solidFill>
                  <a:srgbClr val="514843"/>
                </a:solidFill>
              </a:rPr>
              <a:t>寫</a:t>
            </a:r>
            <a:r>
              <a:rPr lang="en-US" altLang="zh-TW" sz="4400" b="1" dirty="0" smtClean="0">
                <a:solidFill>
                  <a:srgbClr val="514843"/>
                </a:solidFill>
              </a:rPr>
              <a:t>:</a:t>
            </a:r>
            <a:r>
              <a:rPr lang="zh-TW" altLang="en-US" sz="4400" b="1" dirty="0" smtClean="0">
                <a:solidFill>
                  <a:srgbClr val="514843"/>
                </a:solidFill>
              </a:rPr>
              <a:t>完成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英語習寫簿上黏貼的學習單</a:t>
            </a:r>
            <a:r>
              <a:rPr lang="zh-TW" altLang="en-US" sz="4400" b="1" dirty="0" smtClean="0">
                <a:solidFill>
                  <a:srgbClr val="514843"/>
                </a:solidFill>
              </a:rPr>
              <a:t>，下週一交。</a:t>
            </a:r>
            <a:endParaRPr lang="zh-TW" altLang="en-US" sz="4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4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866"/>
          <a:stretch/>
        </p:blipFill>
        <p:spPr>
          <a:xfrm>
            <a:off x="0" y="1143000"/>
            <a:ext cx="6217206" cy="429610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7220"/>
          <a:stretch/>
        </p:blipFill>
        <p:spPr>
          <a:xfrm>
            <a:off x="6018119" y="1142999"/>
            <a:ext cx="6173881" cy="42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3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8"/>
          <p:cNvSpPr/>
          <p:nvPr/>
        </p:nvSpPr>
        <p:spPr>
          <a:xfrm>
            <a:off x="1218233" y="1771541"/>
            <a:ext cx="1446139" cy="1404528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5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e</a:t>
            </a:r>
            <a:endParaRPr lang="zh-TW" altLang="en-US" sz="15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020332" y="1771541"/>
            <a:ext cx="3994942" cy="1598058"/>
            <a:chOff x="4644008" y="1021298"/>
            <a:chExt cx="4261217" cy="1731169"/>
          </a:xfrm>
        </p:grpSpPr>
        <p:sp>
          <p:nvSpPr>
            <p:cNvPr id="4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7" name="矩形: 圓角 8"/>
          <p:cNvSpPr/>
          <p:nvPr/>
        </p:nvSpPr>
        <p:spPr>
          <a:xfrm>
            <a:off x="1218233" y="0"/>
            <a:ext cx="1446139" cy="1592317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50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a</a:t>
            </a:r>
            <a:endParaRPr lang="zh-TW" altLang="en-US" sz="15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020332" y="0"/>
            <a:ext cx="3947645" cy="1615617"/>
            <a:chOff x="4644008" y="1021298"/>
            <a:chExt cx="4261217" cy="1731169"/>
          </a:xfrm>
        </p:grpSpPr>
        <p:sp>
          <p:nvSpPr>
            <p:cNvPr id="9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a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2" name="矩形: 圓角 8"/>
          <p:cNvSpPr/>
          <p:nvPr/>
        </p:nvSpPr>
        <p:spPr>
          <a:xfrm>
            <a:off x="1218233" y="3355293"/>
            <a:ext cx="1446139" cy="1583751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5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endParaRPr lang="zh-TW" altLang="en-US" sz="15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020332" y="3590396"/>
            <a:ext cx="4018777" cy="1534356"/>
            <a:chOff x="4644008" y="1021298"/>
            <a:chExt cx="4261217" cy="1731169"/>
          </a:xfrm>
        </p:grpSpPr>
        <p:sp>
          <p:nvSpPr>
            <p:cNvPr id="14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i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7" name="矩形: 圓角 8"/>
          <p:cNvSpPr/>
          <p:nvPr/>
        </p:nvSpPr>
        <p:spPr>
          <a:xfrm>
            <a:off x="1218232" y="5118268"/>
            <a:ext cx="1446139" cy="1739732"/>
          </a:xfrm>
          <a:prstGeom prst="roundRect">
            <a:avLst/>
          </a:prstGeom>
          <a:gradFill rotWithShape="1">
            <a:gsLst>
              <a:gs pos="0">
                <a:srgbClr val="D3BA68">
                  <a:tint val="96000"/>
                  <a:lumMod val="104000"/>
                </a:srgbClr>
              </a:gs>
              <a:gs pos="100000">
                <a:srgbClr val="D3BA68">
                  <a:shade val="90000"/>
                  <a:lumMod val="90000"/>
                </a:srgbClr>
              </a:gs>
            </a:gsLst>
            <a:lin ang="5400000" scaled="0"/>
          </a:gradFill>
          <a:ln w="76200" cap="rnd" cmpd="sng" algn="ctr">
            <a:solidFill>
              <a:srgbClr val="DADADA"/>
            </a:solidFill>
            <a:prstDash val="solid"/>
          </a:ln>
          <a:effectLst>
            <a:outerShdw blurRad="63500" dist="25400" dir="5400000" rotWithShape="0">
              <a:srgbClr val="000000">
                <a:alpha val="6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50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rPr>
              <a:t>o</a:t>
            </a:r>
            <a:endParaRPr lang="zh-TW" altLang="en-US" sz="150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5020332" y="5216891"/>
            <a:ext cx="4018777" cy="1534356"/>
            <a:chOff x="4644008" y="1021298"/>
            <a:chExt cx="4261217" cy="1731169"/>
          </a:xfrm>
        </p:grpSpPr>
        <p:sp>
          <p:nvSpPr>
            <p:cNvPr id="19" name="矩形: 圓角 8"/>
            <p:cNvSpPr/>
            <p:nvPr/>
          </p:nvSpPr>
          <p:spPr>
            <a:xfrm>
              <a:off x="4644008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o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sp>
          <p:nvSpPr>
            <p:cNvPr id="20" name="矩形: 圓角 8"/>
            <p:cNvSpPr/>
            <p:nvPr/>
          </p:nvSpPr>
          <p:spPr>
            <a:xfrm>
              <a:off x="7247875" y="1021298"/>
              <a:ext cx="1657350" cy="1731169"/>
            </a:xfrm>
            <a:prstGeom prst="roundRect">
              <a:avLst/>
            </a:prstGeom>
            <a:gradFill rotWithShape="1">
              <a:gsLst>
                <a:gs pos="0">
                  <a:srgbClr val="D3BA68">
                    <a:tint val="96000"/>
                    <a:lumMod val="104000"/>
                  </a:srgbClr>
                </a:gs>
                <a:gs pos="100000">
                  <a:srgbClr val="D3BA68">
                    <a:shade val="90000"/>
                    <a:lumMod val="90000"/>
                  </a:srgbClr>
                </a:gs>
              </a:gsLst>
              <a:lin ang="5400000" scaled="0"/>
            </a:gradFill>
            <a:ln w="76200" cap="rnd" cmpd="sng" algn="ctr">
              <a:solidFill>
                <a:srgbClr val="DADADA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6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altLang="zh-TW" sz="15000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e</a:t>
              </a:r>
              <a:endParaRPr lang="zh-TW" altLang="en-US" sz="15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6444208" y="2636912"/>
              <a:ext cx="576064" cy="0"/>
            </a:xfrm>
            <a:prstGeom prst="line">
              <a:avLst/>
            </a:prstGeom>
            <a:noFill/>
            <a:ln w="101600" cap="rnd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547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63" y="0"/>
            <a:ext cx="7330966" cy="73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2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28" y="-1024758"/>
            <a:ext cx="7415705" cy="811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1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50"/>
            <a:ext cx="11981794" cy="59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64" y="0"/>
            <a:ext cx="7104993" cy="68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260" y="0"/>
            <a:ext cx="8812761" cy="66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1" y="0"/>
            <a:ext cx="10285029" cy="689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1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9" y="236483"/>
            <a:ext cx="11771586" cy="66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51"/>
            <a:ext cx="12071384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8" y="0"/>
            <a:ext cx="10301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220"/>
          <a:stretch/>
        </p:blipFill>
        <p:spPr>
          <a:xfrm>
            <a:off x="0" y="0"/>
            <a:ext cx="9855554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503683" y="0"/>
            <a:ext cx="7987862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Dino 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is 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climbing 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up the stairs.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5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4" y="0"/>
            <a:ext cx="6870152" cy="687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4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0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055"/>
            <a:ext cx="12228618" cy="56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b="7651"/>
          <a:stretch/>
        </p:blipFill>
        <p:spPr>
          <a:xfrm>
            <a:off x="0" y="0"/>
            <a:ext cx="990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6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342</Words>
  <Application>Microsoft Office PowerPoint</Application>
  <PresentationFormat>寬螢幕</PresentationFormat>
  <Paragraphs>180</Paragraphs>
  <Slides>82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82</vt:i4>
      </vt:variant>
    </vt:vector>
  </HeadingPairs>
  <TitlesOfParts>
    <vt:vector size="105" baseType="lpstr">
      <vt:lpstr>Microsoft JhengHei UI</vt:lpstr>
      <vt:lpstr>微軟正黑體</vt:lpstr>
      <vt:lpstr>新細明體</vt:lpstr>
      <vt:lpstr>標楷體</vt:lpstr>
      <vt:lpstr>Aharoni</vt:lpstr>
      <vt:lpstr>Arial</vt:lpstr>
      <vt:lpstr>Calibri</vt:lpstr>
      <vt:lpstr>Calibri Light</vt:lpstr>
      <vt:lpstr>Calisto MT</vt:lpstr>
      <vt:lpstr>Comic Sans MS</vt:lpstr>
      <vt:lpstr>Euphemia</vt:lpstr>
      <vt:lpstr>Georgia</vt:lpstr>
      <vt:lpstr>Rockwell</vt:lpstr>
      <vt:lpstr>Rockwell Condensed</vt:lpstr>
      <vt:lpstr>Trebuchet MS</vt:lpstr>
      <vt:lpstr>Wingdings</vt:lpstr>
      <vt:lpstr>Wingdings 2</vt:lpstr>
      <vt:lpstr>Office 佈景主題</vt:lpstr>
      <vt:lpstr>Ocean 16x9</vt:lpstr>
      <vt:lpstr>石板</vt:lpstr>
      <vt:lpstr>1_Terberg_CustomBorder_TP101881387</vt:lpstr>
      <vt:lpstr>學術文獻 16x9</vt:lpstr>
      <vt:lpstr>木刻字型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User</cp:lastModifiedBy>
  <cp:revision>42</cp:revision>
  <dcterms:created xsi:type="dcterms:W3CDTF">2017-04-12T06:28:13Z</dcterms:created>
  <dcterms:modified xsi:type="dcterms:W3CDTF">2017-04-27T00:43:58Z</dcterms:modified>
</cp:coreProperties>
</file>